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5"/>
  </p:notesMasterIdLst>
  <p:handoutMasterIdLst>
    <p:handoutMasterId r:id="rId66"/>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370" r:id="rId59"/>
    <p:sldId id="357" r:id="rId60"/>
    <p:sldId id="424" r:id="rId61"/>
    <p:sldId id="353" r:id="rId62"/>
    <p:sldId id="386" r:id="rId63"/>
    <p:sldId id="335" r:id="rId6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62CE18-5429-4E1C-8786-9BFFE0AC164D}" v="300" dt="2021-05-04T06:19:55.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59" autoAdjust="0"/>
  </p:normalViewPr>
  <p:slideViewPr>
    <p:cSldViewPr snapToGrid="0">
      <p:cViewPr>
        <p:scale>
          <a:sx n="66" d="100"/>
          <a:sy n="66" d="100"/>
        </p:scale>
        <p:origin x="1920" y="51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B262CE18-5429-4E1C-8786-9BFFE0AC164D}"/>
    <pc:docChg chg="undo custSel addSld modSld modSection">
      <pc:chgData name="william a" userId="c66c7249b60d4ab2" providerId="LiveId" clId="{B262CE18-5429-4E1C-8786-9BFFE0AC164D}" dt="2021-05-04T06:19:58.005" v="970" actId="14100"/>
      <pc:docMkLst>
        <pc:docMk/>
      </pc:docMkLst>
      <pc:sldChg chg="modSp mod">
        <pc:chgData name="william a" userId="c66c7249b60d4ab2" providerId="LiveId" clId="{B262CE18-5429-4E1C-8786-9BFFE0AC164D}" dt="2021-05-04T06:05:21.353" v="11" actId="2"/>
        <pc:sldMkLst>
          <pc:docMk/>
          <pc:sldMk cId="1515512664" sldId="310"/>
        </pc:sldMkLst>
        <pc:spChg chg="mod">
          <ac:chgData name="william a" userId="c66c7249b60d4ab2" providerId="LiveId" clId="{B262CE18-5429-4E1C-8786-9BFFE0AC164D}" dt="2021-05-04T06:05:21.353" v="11" actId="2"/>
          <ac:spMkLst>
            <pc:docMk/>
            <pc:sldMk cId="1515512664" sldId="310"/>
            <ac:spMk id="157" creationId="{00000000-0000-0000-0000-000000000000}"/>
          </ac:spMkLst>
        </pc:spChg>
      </pc:sldChg>
      <pc:sldChg chg="modSp mod">
        <pc:chgData name="william a" userId="c66c7249b60d4ab2" providerId="LiveId" clId="{B262CE18-5429-4E1C-8786-9BFFE0AC164D}" dt="2021-05-04T06:19:58.005" v="970" actId="14100"/>
        <pc:sldMkLst>
          <pc:docMk/>
          <pc:sldMk cId="3750996289" sldId="335"/>
        </pc:sldMkLst>
        <pc:picChg chg="mod">
          <ac:chgData name="william a" userId="c66c7249b60d4ab2" providerId="LiveId" clId="{B262CE18-5429-4E1C-8786-9BFFE0AC164D}" dt="2021-05-04T06:19:58.005" v="970" actId="14100"/>
          <ac:picMkLst>
            <pc:docMk/>
            <pc:sldMk cId="3750996289" sldId="335"/>
            <ac:picMk id="6" creationId="{F6FE0CA0-FE4B-4FE8-995A-952A5CA17645}"/>
          </ac:picMkLst>
        </pc:picChg>
      </pc:sldChg>
      <pc:sldChg chg="modSp">
        <pc:chgData name="william a" userId="c66c7249b60d4ab2" providerId="LiveId" clId="{B262CE18-5429-4E1C-8786-9BFFE0AC164D}" dt="2021-05-04T06:05:31.736" v="14" actId="2"/>
        <pc:sldMkLst>
          <pc:docMk/>
          <pc:sldMk cId="4055636555" sldId="344"/>
        </pc:sldMkLst>
        <pc:spChg chg="mod">
          <ac:chgData name="william a" userId="c66c7249b60d4ab2" providerId="LiveId" clId="{B262CE18-5429-4E1C-8786-9BFFE0AC164D}" dt="2021-05-04T06:05:31.736" v="14" actId="2"/>
          <ac:spMkLst>
            <pc:docMk/>
            <pc:sldMk cId="4055636555" sldId="344"/>
            <ac:spMk id="2" creationId="{EF24CA04-327F-4A45-8923-92F6874B5AD6}"/>
          </ac:spMkLst>
        </pc:spChg>
      </pc:sldChg>
      <pc:sldChg chg="modSp mod">
        <pc:chgData name="william a" userId="c66c7249b60d4ab2" providerId="LiveId" clId="{B262CE18-5429-4E1C-8786-9BFFE0AC164D}" dt="2021-05-04T06:05:22.186" v="12" actId="2"/>
        <pc:sldMkLst>
          <pc:docMk/>
          <pc:sldMk cId="1007352549" sldId="367"/>
        </pc:sldMkLst>
        <pc:spChg chg="mod">
          <ac:chgData name="william a" userId="c66c7249b60d4ab2" providerId="LiveId" clId="{B262CE18-5429-4E1C-8786-9BFFE0AC164D}" dt="2021-05-04T05:55:17.563" v="8" actId="20577"/>
          <ac:spMkLst>
            <pc:docMk/>
            <pc:sldMk cId="1007352549" sldId="367"/>
            <ac:spMk id="152" creationId="{00000000-0000-0000-0000-000000000000}"/>
          </ac:spMkLst>
        </pc:spChg>
        <pc:spChg chg="mod">
          <ac:chgData name="william a" userId="c66c7249b60d4ab2" providerId="LiveId" clId="{B262CE18-5429-4E1C-8786-9BFFE0AC164D}" dt="2021-05-04T05:55:22.354" v="10" actId="20577"/>
          <ac:spMkLst>
            <pc:docMk/>
            <pc:sldMk cId="1007352549" sldId="367"/>
            <ac:spMk id="156" creationId="{00000000-0000-0000-0000-000000000000}"/>
          </ac:spMkLst>
        </pc:spChg>
        <pc:spChg chg="mod">
          <ac:chgData name="william a" userId="c66c7249b60d4ab2" providerId="LiveId" clId="{B262CE18-5429-4E1C-8786-9BFFE0AC164D}" dt="2021-05-04T06:05:22.186" v="12" actId="2"/>
          <ac:spMkLst>
            <pc:docMk/>
            <pc:sldMk cId="1007352549" sldId="367"/>
            <ac:spMk id="157" creationId="{00000000-0000-0000-0000-000000000000}"/>
          </ac:spMkLst>
        </pc:spChg>
      </pc:sldChg>
      <pc:sldChg chg="modNotesTx">
        <pc:chgData name="william a" userId="c66c7249b60d4ab2" providerId="LiveId" clId="{B262CE18-5429-4E1C-8786-9BFFE0AC164D}" dt="2021-05-04T06:06:07.621" v="28" actId="2"/>
        <pc:sldMkLst>
          <pc:docMk/>
          <pc:sldMk cId="392058892" sldId="369"/>
        </pc:sldMkLst>
      </pc:sldChg>
      <pc:sldChg chg="modNotesTx">
        <pc:chgData name="william a" userId="c66c7249b60d4ab2" providerId="LiveId" clId="{B262CE18-5429-4E1C-8786-9BFFE0AC164D}" dt="2021-05-04T06:05:47.637" v="17" actId="313"/>
        <pc:sldMkLst>
          <pc:docMk/>
          <pc:sldMk cId="3277836455" sldId="374"/>
        </pc:sldMkLst>
      </pc:sldChg>
      <pc:sldChg chg="modNotesTx">
        <pc:chgData name="william a" userId="c66c7249b60d4ab2" providerId="LiveId" clId="{B262CE18-5429-4E1C-8786-9BFFE0AC164D}" dt="2021-05-04T06:06:00.637" v="23" actId="2"/>
        <pc:sldMkLst>
          <pc:docMk/>
          <pc:sldMk cId="1086474025" sldId="375"/>
        </pc:sldMkLst>
      </pc:sldChg>
      <pc:sldChg chg="modSp modNotesTx">
        <pc:chgData name="william a" userId="c66c7249b60d4ab2" providerId="LiveId" clId="{B262CE18-5429-4E1C-8786-9BFFE0AC164D}" dt="2021-05-04T06:06:04.493" v="25" actId="2"/>
        <pc:sldMkLst>
          <pc:docMk/>
          <pc:sldMk cId="1782556230" sldId="382"/>
        </pc:sldMkLst>
        <pc:spChg chg="mod">
          <ac:chgData name="william a" userId="c66c7249b60d4ab2" providerId="LiveId" clId="{B262CE18-5429-4E1C-8786-9BFFE0AC164D}" dt="2021-05-04T06:06:03.172" v="24" actId="2"/>
          <ac:spMkLst>
            <pc:docMk/>
            <pc:sldMk cId="1782556230" sldId="382"/>
            <ac:spMk id="2" creationId="{EF24CA04-327F-4A45-8923-92F6874B5AD6}"/>
          </ac:spMkLst>
        </pc:spChg>
      </pc:sldChg>
      <pc:sldChg chg="modSp mod modNotesTx">
        <pc:chgData name="william a" userId="c66c7249b60d4ab2" providerId="LiveId" clId="{B262CE18-5429-4E1C-8786-9BFFE0AC164D}" dt="2021-05-04T06:05:58.182" v="22" actId="2"/>
        <pc:sldMkLst>
          <pc:docMk/>
          <pc:sldMk cId="1824096116" sldId="383"/>
        </pc:sldMkLst>
        <pc:spChg chg="mod">
          <ac:chgData name="william a" userId="c66c7249b60d4ab2" providerId="LiveId" clId="{B262CE18-5429-4E1C-8786-9BFFE0AC164D}" dt="2021-05-04T06:05:54.970" v="20" actId="2"/>
          <ac:spMkLst>
            <pc:docMk/>
            <pc:sldMk cId="1824096116" sldId="383"/>
            <ac:spMk id="2" creationId="{623C171E-464A-483F-B09D-38E3B7D21DC2}"/>
          </ac:spMkLst>
        </pc:spChg>
      </pc:sldChg>
      <pc:sldChg chg="modSp modNotesTx">
        <pc:chgData name="william a" userId="c66c7249b60d4ab2" providerId="LiveId" clId="{B262CE18-5429-4E1C-8786-9BFFE0AC164D}" dt="2021-05-04T06:06:06.485" v="27" actId="2"/>
        <pc:sldMkLst>
          <pc:docMk/>
          <pc:sldMk cId="3540151434" sldId="385"/>
        </pc:sldMkLst>
        <pc:spChg chg="mod">
          <ac:chgData name="william a" userId="c66c7249b60d4ab2" providerId="LiveId" clId="{B262CE18-5429-4E1C-8786-9BFFE0AC164D}" dt="2021-05-04T06:06:05.679" v="26" actId="2"/>
          <ac:spMkLst>
            <pc:docMk/>
            <pc:sldMk cId="3540151434" sldId="385"/>
            <ac:spMk id="2" creationId="{EF24CA04-327F-4A45-8923-92F6874B5AD6}"/>
          </ac:spMkLst>
        </pc:spChg>
      </pc:sldChg>
      <pc:sldChg chg="modSp modAnim modNotesTx">
        <pc:chgData name="william a" userId="c66c7249b60d4ab2" providerId="LiveId" clId="{B262CE18-5429-4E1C-8786-9BFFE0AC164D}" dt="2021-05-04T06:18:35.328" v="968"/>
        <pc:sldMkLst>
          <pc:docMk/>
          <pc:sldMk cId="2721526526" sldId="388"/>
        </pc:sldMkLst>
        <pc:spChg chg="mod">
          <ac:chgData name="william a" userId="c66c7249b60d4ab2" providerId="LiveId" clId="{B262CE18-5429-4E1C-8786-9BFFE0AC164D}" dt="2021-05-04T06:12:06.933" v="325" actId="20577"/>
          <ac:spMkLst>
            <pc:docMk/>
            <pc:sldMk cId="2721526526" sldId="388"/>
            <ac:spMk id="2" creationId="{EF24CA04-327F-4A45-8923-92F6874B5AD6}"/>
          </ac:spMkLst>
        </pc:spChg>
      </pc:sldChg>
      <pc:sldChg chg="modNotesTx">
        <pc:chgData name="william a" userId="c66c7249b60d4ab2" providerId="LiveId" clId="{B262CE18-5429-4E1C-8786-9BFFE0AC164D}" dt="2021-05-04T06:06:16.742" v="30" actId="20577"/>
        <pc:sldMkLst>
          <pc:docMk/>
          <pc:sldMk cId="1194143460" sldId="389"/>
        </pc:sldMkLst>
      </pc:sldChg>
      <pc:sldChg chg="modNotesTx">
        <pc:chgData name="william a" userId="c66c7249b60d4ab2" providerId="LiveId" clId="{B262CE18-5429-4E1C-8786-9BFFE0AC164D}" dt="2021-05-04T06:06:28.051" v="34" actId="2"/>
        <pc:sldMkLst>
          <pc:docMk/>
          <pc:sldMk cId="1205549299" sldId="424"/>
        </pc:sldMkLst>
      </pc:sldChg>
      <pc:sldChg chg="modSp mod">
        <pc:chgData name="william a" userId="c66c7249b60d4ab2" providerId="LiveId" clId="{B262CE18-5429-4E1C-8786-9BFFE0AC164D}" dt="2021-05-04T06:05:29.816" v="13" actId="2"/>
        <pc:sldMkLst>
          <pc:docMk/>
          <pc:sldMk cId="4123932683" sldId="426"/>
        </pc:sldMkLst>
        <pc:spChg chg="mod">
          <ac:chgData name="william a" userId="c66c7249b60d4ab2" providerId="LiveId" clId="{B262CE18-5429-4E1C-8786-9BFFE0AC164D}" dt="2021-05-04T06:05:29.816" v="13" actId="2"/>
          <ac:spMkLst>
            <pc:docMk/>
            <pc:sldMk cId="4123932683" sldId="426"/>
            <ac:spMk id="6" creationId="{52D41129-B67F-4B50-83F4-C7DEA7E703A0}"/>
          </ac:spMkLst>
        </pc:spChg>
      </pc:sldChg>
      <pc:sldChg chg="modSp add mod modAnim modNotesTx">
        <pc:chgData name="william a" userId="c66c7249b60d4ab2" providerId="LiveId" clId="{B262CE18-5429-4E1C-8786-9BFFE0AC164D}" dt="2021-05-04T06:18:27.449" v="967" actId="20577"/>
        <pc:sldMkLst>
          <pc:docMk/>
          <pc:sldMk cId="3532823871" sldId="427"/>
        </pc:sldMkLst>
        <pc:spChg chg="mod">
          <ac:chgData name="william a" userId="c66c7249b60d4ab2" providerId="LiveId" clId="{B262CE18-5429-4E1C-8786-9BFFE0AC164D}" dt="2021-05-04T06:11:45.106" v="317" actId="20577"/>
          <ac:spMkLst>
            <pc:docMk/>
            <pc:sldMk cId="3532823871" sldId="427"/>
            <ac:spMk id="2" creationId="{EF24CA04-327F-4A45-8923-92F6874B5AD6}"/>
          </ac:spMkLst>
        </pc:spChg>
        <pc:spChg chg="mod">
          <ac:chgData name="william a" userId="c66c7249b60d4ab2" providerId="LiveId" clId="{B262CE18-5429-4E1C-8786-9BFFE0AC164D}" dt="2021-05-04T06:18:27.449" v="967" actId="20577"/>
          <ac:spMkLst>
            <pc:docMk/>
            <pc:sldMk cId="3532823871" sldId="427"/>
            <ac:spMk id="3" creationId="{53E16ADB-5B3B-4086-A261-D6274ABB7F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5/3/2021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a:t>
            </a:r>
            <a:r>
              <a:rPr lang="en-US"/>
              <a:t>incorrect conlcusions.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a:t>
            </a:r>
            <a:r>
              <a:rPr lang="en-US" dirty="0"/>
              <a:t>So the</a:t>
            </a:r>
            <a:r>
              <a:rPr lang="en-US" sz="1200" dirty="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oversight, sometimes inherent to quote an “algorithm’s decision”.</a:t>
            </a:r>
            <a:r>
              <a:rPr lang="en-CA" baseline="30000" dirty="0"/>
              <a:t>4</a:t>
            </a:r>
            <a:endParaRPr lang="en-CA" baseline="30000" dirty="0">
              <a:cs typeface="Calibri"/>
            </a:endParaRPr>
          </a:p>
          <a:p>
            <a:r>
              <a:rPr lang="en-CA" dirty="0"/>
              <a:t>If transparency and mitigating bias are our goals, then we must review the outcomes. </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endParaRPr lang="en-CA" dirty="0">
              <a:cs typeface="Calibri"/>
            </a:endParaRPr>
          </a:p>
          <a:p>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 https://www.netflix.com/title/81328723 This is a common issue for my black colleagues and many black students forced online around the world during the pandemic – modern cameras aren’t recognizing and modern algorithms aren’t trained to detect black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no, inevitability for a civil rights disaster is high. </a:t>
            </a:r>
            <a:endParaRPr lang="en-CA" dirty="0">
              <a:cs typeface="Calibri"/>
            </a:endParaRPr>
          </a:p>
          <a:p>
            <a:endParaRPr lang="en-CA" dirty="0"/>
          </a:p>
          <a:p>
            <a:r>
              <a:rPr lang="en-CA" dirty="0"/>
              <a:t>Let’s talk about two more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All of these examples of facial recognition, our last big topic today, raise ethics red flags not only about the technology claiming to accomplish the impossible, but a growing lack of transparency to how the technology was working.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5/3/2021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5/3/2021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Minnesota Developers Conference</a:t>
            </a:r>
          </a:p>
          <a:p>
            <a:r>
              <a:rPr lang="en-US" sz="2800" b="1" dirty="0">
                <a:latin typeface="Roboto"/>
                <a:ea typeface="Roboto" panose="02000000000000000000" pitchFamily="2" charset="0"/>
              </a:rPr>
              <a:t>May 3,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a:p>
            <a:endParaRPr lang="en-US" sz="1400" dirty="0"/>
          </a:p>
        </p:txBody>
      </p:sp>
      <p:sp>
        <p:nvSpPr>
          <p:cNvPr id="153" name="Text Placeholder 152"/>
          <p:cNvSpPr>
            <a:spLocks noGrp="1"/>
          </p:cNvSpPr>
          <p:nvPr>
            <p:ph type="body" sz="quarter" idx="14"/>
          </p:nvPr>
        </p:nvSpPr>
        <p:spPr>
          <a:xfrm>
            <a:off x="4836496" y="2478809"/>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a:t>
            </a:r>
            <a:br>
              <a:rPr lang="en-US" sz="1400" dirty="0"/>
            </a:br>
            <a:r>
              <a:rPr lang="en-US" sz="1400" dirty="0"/>
              <a:t>former PASS Regional Mentor.</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“rumour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However, in 2019 the </a:t>
            </a:r>
            <a:r>
              <a:rPr lang="en-US" sz="2800" b="1" dirty="0">
                <a:latin typeface="Roboto"/>
                <a:cs typeface="Segoe UI Semilight"/>
              </a:rPr>
              <a:t>U.S. Dept of Housing and Urban Development</a:t>
            </a:r>
            <a:r>
              <a:rPr lang="en-US" sz="2800" dirty="0">
                <a:latin typeface="Roboto"/>
                <a:cs typeface="Segoe UI Semilight"/>
              </a:rPr>
              <a:t> proposed rules that would make it nearly impossible for banks, landlords, or insurance companies to be sued</a:t>
            </a:r>
            <a:r>
              <a:rPr lang="en-US" sz="2800" b="1" dirty="0">
                <a:latin typeface="Roboto"/>
                <a:cs typeface="Segoe UI Semilight"/>
              </a:rPr>
              <a:t> </a:t>
            </a:r>
            <a:r>
              <a:rPr lang="en-US" sz="2800" dirty="0">
                <a:latin typeface="Roboto"/>
                <a:cs typeface="Segoe UI Semilight"/>
              </a:rPr>
              <a:t>when minorities are disproportionately denied housing. </a:t>
            </a:r>
            <a:r>
              <a:rPr lang="en-US" sz="2800" b="1" dirty="0">
                <a:latin typeface="Roboto"/>
                <a:cs typeface="Segoe UI Semilight"/>
              </a:rPr>
              <a:t>Companies could blame their algorithm to avoid penalties.</a:t>
            </a:r>
            <a:r>
              <a:rPr lang="en-US" sz="2000" baseline="30000" dirty="0">
                <a:latin typeface="Roboto"/>
                <a:cs typeface="Segoe UI Semilight"/>
              </a:rPr>
              <a:t>1,2,3</a:t>
            </a: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8236" t="9916" r="18512" b="6288"/>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4"/>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12953</Words>
  <Application>Microsoft Office PowerPoint</Application>
  <PresentationFormat>On-screen Show (16:9)</PresentationFormat>
  <Paragraphs>1008</Paragraphs>
  <Slides>60</Slides>
  <Notes>60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60</vt:i4>
      </vt:variant>
    </vt:vector>
  </HeadingPairs>
  <TitlesOfParts>
    <vt:vector size="74" baseType="lpstr">
      <vt:lpstr>Arial</vt:lpstr>
      <vt:lpstr>Calibri</vt:lpstr>
      <vt:lpstr>Calibri Light</vt:lpstr>
      <vt:lpstr>Consolas</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45</cp:revision>
  <dcterms:created xsi:type="dcterms:W3CDTF">2020-02-04T03:54:30Z</dcterms:created>
  <dcterms:modified xsi:type="dcterms:W3CDTF">2021-05-04T06:20:02Z</dcterms:modified>
</cp:coreProperties>
</file>